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262-AF82-4D45-8976-F5976EC9781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152C4F6-8CFB-4A42-A21A-B78F72AF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2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262-AF82-4D45-8976-F5976EC9781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52C4F6-8CFB-4A42-A21A-B78F72AF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1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262-AF82-4D45-8976-F5976EC9781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52C4F6-8CFB-4A42-A21A-B78F72AF53F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149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262-AF82-4D45-8976-F5976EC9781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52C4F6-8CFB-4A42-A21A-B78F72AF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26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262-AF82-4D45-8976-F5976EC9781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52C4F6-8CFB-4A42-A21A-B78F72AF53F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2942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262-AF82-4D45-8976-F5976EC9781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52C4F6-8CFB-4A42-A21A-B78F72AF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68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262-AF82-4D45-8976-F5976EC9781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4F6-8CFB-4A42-A21A-B78F72AF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90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262-AF82-4D45-8976-F5976EC9781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4F6-8CFB-4A42-A21A-B78F72AF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1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262-AF82-4D45-8976-F5976EC9781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4F6-8CFB-4A42-A21A-B78F72AF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9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262-AF82-4D45-8976-F5976EC9781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52C4F6-8CFB-4A42-A21A-B78F72AF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3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262-AF82-4D45-8976-F5976EC9781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52C4F6-8CFB-4A42-A21A-B78F72AF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8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262-AF82-4D45-8976-F5976EC9781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52C4F6-8CFB-4A42-A21A-B78F72AF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2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262-AF82-4D45-8976-F5976EC9781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4F6-8CFB-4A42-A21A-B78F72AF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262-AF82-4D45-8976-F5976EC9781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4F6-8CFB-4A42-A21A-B78F72AF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7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262-AF82-4D45-8976-F5976EC9781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C4F6-8CFB-4A42-A21A-B78F72AF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8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262-AF82-4D45-8976-F5976EC9781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52C4F6-8CFB-4A42-A21A-B78F72AF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2D262-AF82-4D45-8976-F5976EC9781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152C4F6-8CFB-4A42-A21A-B78F72AF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4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924696" y="1122363"/>
            <a:ext cx="5743303" cy="2387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50 χρόνια 8</a:t>
            </a:r>
            <a:r>
              <a:rPr lang="el-GR" baseline="30000" dirty="0" smtClean="0"/>
              <a:t>ο</a:t>
            </a:r>
            <a:r>
              <a:rPr lang="el-GR" dirty="0" smtClean="0"/>
              <a:t> Δημοτικό Σχολείο Ζωγράφου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865222" y="4725444"/>
            <a:ext cx="4711337" cy="165576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24 Νοεμβρίου 2023</a:t>
            </a:r>
            <a:endParaRPr lang="en-US" sz="32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5" y="156754"/>
            <a:ext cx="4565468" cy="60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1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07" y="195943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5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31" y="15675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7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74" y="19594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7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35" y="16981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3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83" y="11756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24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91" y="10450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3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7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</TotalTime>
  <Words>9</Words>
  <Application>Microsoft Office PowerPoint</Application>
  <PresentationFormat>Ευρεία οθόνη</PresentationFormat>
  <Paragraphs>2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Θρόισμα</vt:lpstr>
      <vt:lpstr>50 χρόνια 8ο Δημοτικό Σχολείο Ζωγράφου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 χρόνια 8ο Δημοτικό Σχολείο Ζωγράφου</dc:title>
  <dc:creator>user</dc:creator>
  <cp:lastModifiedBy>user</cp:lastModifiedBy>
  <cp:revision>6</cp:revision>
  <dcterms:created xsi:type="dcterms:W3CDTF">2023-11-24T13:37:51Z</dcterms:created>
  <dcterms:modified xsi:type="dcterms:W3CDTF">2023-11-24T13:47:57Z</dcterms:modified>
</cp:coreProperties>
</file>